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"/>
  </p:handoutMasterIdLst>
  <p:sldIdLst>
    <p:sldId id="256" r:id="rId2"/>
  </p:sldIdLst>
  <p:sldSz cx="9144000" cy="6858000" type="screen4x3"/>
  <p:notesSz cx="6858000" cy="9737725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787"/>
    <p:restoredTop sz="90929"/>
  </p:normalViewPr>
  <p:slideViewPr>
    <p:cSldViewPr showGuides="1">
      <p:cViewPr varScale="1">
        <p:scale>
          <a:sx n="73" d="100"/>
          <a:sy n="73" d="100"/>
        </p:scale>
        <p:origin x="60" y="4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 altLang="fr-FR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 altLang="fr-FR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50363"/>
            <a:ext cx="2971800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 altLang="fr-FR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250363"/>
            <a:ext cx="2971800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F7B38D9-7C78-4C4A-A52D-63CB4C3D4B9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628076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A78E59-562F-4E8F-8637-134FD17F0B9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82677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00FCD9-BA77-47A8-81EE-E300009DB12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045521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0ADB1B-EF1E-4328-847D-3175F8A5610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59574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415A8-53AE-43AC-8276-8ECE216042D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31580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8D708B-AF82-452D-9648-173E67A6D95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34838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437955-8A08-4AA2-B923-61445A66AD6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06226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64D5BB-E0B8-4CA9-A1DF-F67B268131F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43362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A5C3C8-8964-4B3A-96BD-9D8FD2CEF29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12306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B3430D-70F0-4875-9A2E-A6589D81C40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99949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C7076E-4F68-408E-9430-C1EA7913774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94043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8B0A76-3AB1-4D2C-85F2-75840F473FB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74274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fr-FR" alt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fr-FR" alt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F4BDF48-1906-4B59-9923-9744DBA084FF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57200"/>
            <a:ext cx="1524000" cy="163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438400"/>
            <a:ext cx="1295400" cy="121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667000"/>
            <a:ext cx="1371600" cy="122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685800"/>
            <a:ext cx="12192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438400"/>
            <a:ext cx="1143000" cy="100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495800"/>
            <a:ext cx="1295400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419600"/>
            <a:ext cx="1219200" cy="123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57200"/>
            <a:ext cx="1066800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495800"/>
            <a:ext cx="1219200" cy="1214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533400" y="2362200"/>
            <a:ext cx="2590800" cy="190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063" name="Rectangle 15"/>
          <p:cNvSpPr>
            <a:spLocks noChangeArrowheads="1"/>
          </p:cNvSpPr>
          <p:nvPr/>
        </p:nvSpPr>
        <p:spPr bwMode="auto">
          <a:xfrm>
            <a:off x="533400" y="4343400"/>
            <a:ext cx="2590800" cy="190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064" name="Rectangle 16"/>
          <p:cNvSpPr>
            <a:spLocks noChangeArrowheads="1"/>
          </p:cNvSpPr>
          <p:nvPr/>
        </p:nvSpPr>
        <p:spPr bwMode="auto">
          <a:xfrm>
            <a:off x="533400" y="381000"/>
            <a:ext cx="2590800" cy="190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068" name="Rectangle 20"/>
          <p:cNvSpPr>
            <a:spLocks noChangeArrowheads="1"/>
          </p:cNvSpPr>
          <p:nvPr/>
        </p:nvSpPr>
        <p:spPr bwMode="auto">
          <a:xfrm>
            <a:off x="6019800" y="2362200"/>
            <a:ext cx="2590800" cy="190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069" name="Rectangle 21"/>
          <p:cNvSpPr>
            <a:spLocks noChangeArrowheads="1"/>
          </p:cNvSpPr>
          <p:nvPr/>
        </p:nvSpPr>
        <p:spPr bwMode="auto">
          <a:xfrm>
            <a:off x="6019800" y="4343400"/>
            <a:ext cx="2590800" cy="190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070" name="Rectangle 22"/>
          <p:cNvSpPr>
            <a:spLocks noChangeArrowheads="1"/>
          </p:cNvSpPr>
          <p:nvPr/>
        </p:nvSpPr>
        <p:spPr bwMode="auto">
          <a:xfrm>
            <a:off x="6019800" y="381000"/>
            <a:ext cx="2590800" cy="190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071" name="Rectangle 23"/>
          <p:cNvSpPr>
            <a:spLocks noChangeArrowheads="1"/>
          </p:cNvSpPr>
          <p:nvPr/>
        </p:nvSpPr>
        <p:spPr bwMode="auto">
          <a:xfrm>
            <a:off x="3276600" y="2362200"/>
            <a:ext cx="2590800" cy="190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072" name="Rectangle 24"/>
          <p:cNvSpPr>
            <a:spLocks noChangeArrowheads="1"/>
          </p:cNvSpPr>
          <p:nvPr/>
        </p:nvSpPr>
        <p:spPr bwMode="auto">
          <a:xfrm>
            <a:off x="3276600" y="4343400"/>
            <a:ext cx="2590800" cy="190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073" name="Rectangle 25"/>
          <p:cNvSpPr>
            <a:spLocks noChangeArrowheads="1"/>
          </p:cNvSpPr>
          <p:nvPr/>
        </p:nvSpPr>
        <p:spPr bwMode="auto">
          <a:xfrm>
            <a:off x="3276600" y="381000"/>
            <a:ext cx="2590800" cy="190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074" name="Text Box 26"/>
          <p:cNvSpPr txBox="1">
            <a:spLocks noChangeArrowheads="1"/>
          </p:cNvSpPr>
          <p:nvPr/>
        </p:nvSpPr>
        <p:spPr bwMode="auto">
          <a:xfrm>
            <a:off x="6096000" y="1676400"/>
            <a:ext cx="2438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200">
                <a:latin typeface="Script MT Bold" panose="03040602040607080904" pitchFamily="66" charset="0"/>
              </a:rPr>
              <a:t>Quel est le prix de 12 bananes ?</a:t>
            </a:r>
            <a:endParaRPr lang="fr-FR" altLang="fr-FR" sz="1200">
              <a:latin typeface="Script MT Bold" panose="03040602040607080904" pitchFamily="66" charset="0"/>
            </a:endParaRPr>
          </a:p>
        </p:txBody>
      </p:sp>
      <p:sp>
        <p:nvSpPr>
          <p:cNvPr id="2075" name="Text Box 27"/>
          <p:cNvSpPr txBox="1">
            <a:spLocks noChangeArrowheads="1"/>
          </p:cNvSpPr>
          <p:nvPr/>
        </p:nvSpPr>
        <p:spPr bwMode="auto">
          <a:xfrm>
            <a:off x="6172200" y="5638800"/>
            <a:ext cx="2438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200">
                <a:latin typeface="Script MT Bold" panose="03040602040607080904" pitchFamily="66" charset="0"/>
              </a:rPr>
              <a:t>Quel est le prix de 12 bananes ?</a:t>
            </a:r>
            <a:endParaRPr lang="fr-FR" altLang="fr-FR" sz="1200">
              <a:latin typeface="Script MT Bold" panose="03040602040607080904" pitchFamily="66" charset="0"/>
            </a:endParaRPr>
          </a:p>
        </p:txBody>
      </p:sp>
      <p:sp>
        <p:nvSpPr>
          <p:cNvPr id="2076" name="Text Box 28"/>
          <p:cNvSpPr txBox="1">
            <a:spLocks noChangeArrowheads="1"/>
          </p:cNvSpPr>
          <p:nvPr/>
        </p:nvSpPr>
        <p:spPr bwMode="auto">
          <a:xfrm>
            <a:off x="4572000" y="685800"/>
            <a:ext cx="1295400" cy="1370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200">
                <a:latin typeface="Script MT Bold" panose="03040602040607080904" pitchFamily="66" charset="0"/>
                <a:cs typeface="Times New Roman" panose="02020603050405020304" pitchFamily="18" charset="0"/>
              </a:rPr>
              <a:t>Les 5 naufragés sont solidaires est décident de partager équitablement les 50 $ qu’ils ont mis en commun. </a:t>
            </a:r>
            <a:endParaRPr lang="fr-FR" altLang="fr-FR" sz="1200">
              <a:latin typeface="Script MT Bold" panose="03040602040607080904" pitchFamily="66" charset="0"/>
              <a:cs typeface="Times New Roman" panose="02020603050405020304" pitchFamily="18" charset="0"/>
            </a:endParaRPr>
          </a:p>
        </p:txBody>
      </p:sp>
      <p:sp>
        <p:nvSpPr>
          <p:cNvPr id="2077" name="Text Box 29"/>
          <p:cNvSpPr txBox="1">
            <a:spLocks noChangeArrowheads="1"/>
          </p:cNvSpPr>
          <p:nvPr/>
        </p:nvSpPr>
        <p:spPr bwMode="auto">
          <a:xfrm>
            <a:off x="762000" y="3505200"/>
            <a:ext cx="228600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200">
                <a:latin typeface="Script MT Bold" panose="03040602040607080904" pitchFamily="66" charset="0"/>
                <a:cs typeface="Times New Roman" panose="02020603050405020304" pitchFamily="18" charset="0"/>
              </a:rPr>
              <a:t>En visitant l’île 2 naufragés trouvent un trésor. Un coffre contenant 5'000 $.</a:t>
            </a:r>
            <a:r>
              <a:rPr lang="fr-FR" altLang="fr-FR" sz="1200">
                <a:latin typeface="Script MT Bold" panose="03040602040607080904" pitchFamily="66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078" name="Text Box 30"/>
          <p:cNvSpPr txBox="1">
            <a:spLocks noChangeArrowheads="1"/>
          </p:cNvSpPr>
          <p:nvPr/>
        </p:nvSpPr>
        <p:spPr bwMode="auto">
          <a:xfrm>
            <a:off x="3276600" y="2819400"/>
            <a:ext cx="11430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200">
                <a:latin typeface="Script MT Bold" panose="03040602040607080904" pitchFamily="66" charset="0"/>
                <a:cs typeface="Times New Roman" panose="02020603050405020304" pitchFamily="18" charset="0"/>
              </a:rPr>
              <a:t>Cette découverte pose le problème de la répartition de cette fortune.</a:t>
            </a:r>
            <a:endParaRPr lang="fr-FR" altLang="fr-FR" sz="1200">
              <a:latin typeface="Script MT Bold" panose="03040602040607080904" pitchFamily="66" charset="0"/>
              <a:cs typeface="Times New Roman" panose="02020603050405020304" pitchFamily="18" charset="0"/>
            </a:endParaRPr>
          </a:p>
        </p:txBody>
      </p:sp>
      <p:sp>
        <p:nvSpPr>
          <p:cNvPr id="2079" name="Text Box 31"/>
          <p:cNvSpPr txBox="1">
            <a:spLocks noChangeArrowheads="1"/>
          </p:cNvSpPr>
          <p:nvPr/>
        </p:nvSpPr>
        <p:spPr bwMode="auto">
          <a:xfrm>
            <a:off x="6019800" y="3657600"/>
            <a:ext cx="2590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200">
                <a:latin typeface="Script MT Bold" panose="03040602040607080904" pitchFamily="66" charset="0"/>
                <a:cs typeface="Times New Roman" panose="02020603050405020304" pitchFamily="18" charset="0"/>
              </a:rPr>
              <a:t>Par gain de paix, chacun reçoit 1000 $.</a:t>
            </a:r>
            <a:endParaRPr lang="fr-FR" altLang="fr-FR" sz="1200">
              <a:latin typeface="Script MT Bold" panose="03040602040607080904" pitchFamily="66" charset="0"/>
              <a:cs typeface="Times New Roman" panose="02020603050405020304" pitchFamily="18" charset="0"/>
            </a:endParaRPr>
          </a:p>
        </p:txBody>
      </p:sp>
      <p:sp>
        <p:nvSpPr>
          <p:cNvPr id="2081" name="Text Box 33"/>
          <p:cNvSpPr txBox="1">
            <a:spLocks noChangeArrowheads="1"/>
          </p:cNvSpPr>
          <p:nvPr/>
        </p:nvSpPr>
        <p:spPr bwMode="auto">
          <a:xfrm>
            <a:off x="3352800" y="4495800"/>
            <a:ext cx="129540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200">
                <a:latin typeface="Script MT Bold" panose="03040602040607080904" pitchFamily="66" charset="0"/>
                <a:cs typeface="Times New Roman" panose="02020603050405020304" pitchFamily="18" charset="0"/>
              </a:rPr>
              <a:t>D’autres préfèrent cacher leur capital…</a:t>
            </a:r>
          </a:p>
        </p:txBody>
      </p:sp>
      <p:sp>
        <p:nvSpPr>
          <p:cNvPr id="2082" name="Text Box 34"/>
          <p:cNvSpPr txBox="1">
            <a:spLocks noChangeArrowheads="1"/>
          </p:cNvSpPr>
          <p:nvPr/>
        </p:nvSpPr>
        <p:spPr bwMode="auto">
          <a:xfrm>
            <a:off x="1905000" y="4648200"/>
            <a:ext cx="11430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200">
                <a:latin typeface="Script MT Bold" panose="03040602040607080904" pitchFamily="66" charset="0"/>
                <a:cs typeface="Times New Roman" panose="02020603050405020304" pitchFamily="18" charset="0"/>
              </a:rPr>
              <a:t>Certains dorment tranquillement à côté de leurs magots.</a:t>
            </a:r>
            <a:endParaRPr lang="fr-FR" altLang="fr-FR" sz="1200">
              <a:latin typeface="Script MT Bold" panose="03040602040607080904" pitchFamily="66" charset="0"/>
              <a:cs typeface="Times New Roman" panose="02020603050405020304" pitchFamily="18" charset="0"/>
            </a:endParaRPr>
          </a:p>
        </p:txBody>
      </p:sp>
      <p:sp>
        <p:nvSpPr>
          <p:cNvPr id="2083" name="Text Box 35"/>
          <p:cNvSpPr txBox="1">
            <a:spLocks noChangeArrowheads="1"/>
          </p:cNvSpPr>
          <p:nvPr/>
        </p:nvSpPr>
        <p:spPr bwMode="auto">
          <a:xfrm>
            <a:off x="3810000" y="5715000"/>
            <a:ext cx="1752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200">
                <a:latin typeface="Script MT Bold" panose="03040602040607080904" pitchFamily="66" charset="0"/>
                <a:cs typeface="Times New Roman" panose="02020603050405020304" pitchFamily="18" charset="0"/>
              </a:rPr>
              <a:t>Pendant ce temps, les bananes se font rares.</a:t>
            </a:r>
            <a:endParaRPr lang="fr-FR" altLang="fr-FR" sz="1200">
              <a:latin typeface="Script MT Bold" panose="03040602040607080904" pitchFamily="66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dèle par défaut">
  <a:themeElements>
    <a:clrScheme name="Modèle par défau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95</Words>
  <Application>Microsoft Office PowerPoint</Application>
  <PresentationFormat>Affichage à l'écran (4:3)</PresentationFormat>
  <Paragraphs>9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Times New Roman</vt:lpstr>
      <vt:lpstr>Script MT Bold</vt:lpstr>
      <vt:lpstr>Modèle par défaut</vt:lpstr>
      <vt:lpstr>Présentation PowerPoint</vt:lpstr>
    </vt:vector>
  </TitlesOfParts>
  <Company>Infodidac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Péguiron</dc:creator>
  <cp:lastModifiedBy>Yvan Péguiron</cp:lastModifiedBy>
  <cp:revision>3</cp:revision>
  <dcterms:created xsi:type="dcterms:W3CDTF">2004-11-04T11:12:05Z</dcterms:created>
  <dcterms:modified xsi:type="dcterms:W3CDTF">2015-01-03T22:02:33Z</dcterms:modified>
</cp:coreProperties>
</file>