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4"/>
  </p:handout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fr-FR"/>
    </a:defPPr>
    <a:lvl1pPr algn="r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6980" autoAdjust="0"/>
  </p:normalViewPr>
  <p:slideViewPr>
    <p:cSldViewPr showGuides="1">
      <p:cViewPr>
        <p:scale>
          <a:sx n="100" d="100"/>
          <a:sy n="100" d="100"/>
        </p:scale>
        <p:origin x="618" y="-756"/>
      </p:cViewPr>
      <p:guideLst>
        <p:guide orient="horz" pos="3504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i="0"/>
            </a:lvl1pPr>
          </a:lstStyle>
          <a:p>
            <a:endParaRPr lang="fr-FR" alt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endParaRPr lang="fr-FR" altLang="fr-FR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i="0"/>
            </a:lvl1pPr>
          </a:lstStyle>
          <a:p>
            <a:endParaRPr lang="fr-FR" altLang="fr-FR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fld id="{4E3A5FCF-5028-48B9-9D07-CAA44968599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00969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1735D-B8AF-47BF-B9D1-97830BE631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693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990BA-DC84-4CB9-949C-BE2D686E181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00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3663B-C43F-4A7F-9204-99403779B7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629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1744E-3791-41E1-B260-FB7A78B1A78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179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938F6-5182-415C-9FF2-9CAC3744DB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2921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79EE0-3E00-40D8-807D-14AE3AF0075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5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CBF54-4F8B-4CB0-A53B-498DFCEAD1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002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D0779-9703-4E7D-9AEC-173773533DB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908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4DCBF-FC7F-4037-AAE7-824667293E9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8400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3F85A-9A76-4216-B977-AE02E25D667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8810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5A551-902A-471E-AC83-B6D59DD121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4604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fld id="{29D0CC2E-AA32-4EAC-B4D7-FD5B0FECAA73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file:///C:\Mes%20documents\Mes%20sites%20Web\Infodidac\Musi_H\SPINSOLO.WAV" TargetMode="External"/><Relationship Id="rId13" Type="http://schemas.openxmlformats.org/officeDocument/2006/relationships/audio" Target="file:///C:\Mes%20documents\Mes%20sites%20Web\Infodidac\Musi_H\HARMSOLO.WAV" TargetMode="External"/><Relationship Id="rId18" Type="http://schemas.openxmlformats.org/officeDocument/2006/relationships/audio" Target="file:///C:\Mes%20documents\Mes%20sites%20Web\Infodidac\Musi_H\CORNSOLO.WAV" TargetMode="External"/><Relationship Id="rId26" Type="http://schemas.openxmlformats.org/officeDocument/2006/relationships/slide" Target="slide11.xml"/><Relationship Id="rId3" Type="http://schemas.openxmlformats.org/officeDocument/2006/relationships/audio" Target="file:///C:\Mes%20documents\Mes%20sites%20Web\Infodidac\Musi_H\BANJSOLO.WAV" TargetMode="External"/><Relationship Id="rId21" Type="http://schemas.openxmlformats.org/officeDocument/2006/relationships/audio" Target="file:///C:\Mes%20documents\Mes%20sites%20Web\Infodidac\Musi_H\UKULSOLO.WAV" TargetMode="External"/><Relationship Id="rId7" Type="http://schemas.openxmlformats.org/officeDocument/2006/relationships/audio" Target="file:///C:\Mes%20documents\Mes%20sites%20Web\Infodidac\Musi_H\DJEMSOLO.WAV" TargetMode="External"/><Relationship Id="rId12" Type="http://schemas.openxmlformats.org/officeDocument/2006/relationships/audio" Target="file:///C:\Mes%20documents\Mes%20sites%20Web\Infodidac\Musi_H\HARPSOLO.WAV" TargetMode="External"/><Relationship Id="rId17" Type="http://schemas.openxmlformats.org/officeDocument/2006/relationships/audio" Target="file:///C:\Mes%20documents\Mes%20sites%20Web\Infodidac\Musi_H\OCARSOLO.WAV" TargetMode="External"/><Relationship Id="rId25" Type="http://schemas.openxmlformats.org/officeDocument/2006/relationships/slideLayout" Target="../slideLayouts/slideLayout1.xml"/><Relationship Id="rId2" Type="http://schemas.openxmlformats.org/officeDocument/2006/relationships/audio" Target="file:///C:\Mes%20documents\Mes%20sites%20Web\Infodidac\Musi_H\DKITSOLO.WAV" TargetMode="External"/><Relationship Id="rId16" Type="http://schemas.openxmlformats.org/officeDocument/2006/relationships/audio" Target="file:///C:\Mes%20documents\Mes%20sites%20Web\Infodidac\Musi_H\MARASOLO.WAV" TargetMode="External"/><Relationship Id="rId20" Type="http://schemas.openxmlformats.org/officeDocument/2006/relationships/audio" Target="file:///C:\Mes%20documents\Mes%20sites%20Web\Infodidac\Musi_H\TUBASOLO.WAV" TargetMode="External"/><Relationship Id="rId1" Type="http://schemas.openxmlformats.org/officeDocument/2006/relationships/audio" Target="file:///C:\Mes%20documents\Mes%20sites%20Web\Infodidac\Musi_H\VILASOLO.WAV" TargetMode="External"/><Relationship Id="rId6" Type="http://schemas.openxmlformats.org/officeDocument/2006/relationships/audio" Target="file:///C:\Mes%20documents\Mes%20sites%20Web\Infodidac\Musi_H\CASTSOLO.WAV" TargetMode="External"/><Relationship Id="rId11" Type="http://schemas.openxmlformats.org/officeDocument/2006/relationships/audio" Target="file:///C:\Mes%20documents\Mes%20sites%20Web\Infodidac\Musi_H\HARASOLO.WAV" TargetMode="External"/><Relationship Id="rId24" Type="http://schemas.openxmlformats.org/officeDocument/2006/relationships/audio" Target="file:///C:\Mes%20documents\Mes%20sites%20Web\Infodidac\Musi_H\ZAMPSOLO.WAV" TargetMode="External"/><Relationship Id="rId5" Type="http://schemas.openxmlformats.org/officeDocument/2006/relationships/audio" Target="file:///C:\Mes%20documents\Mes%20sites%20Web\Infodidac\Musi_H\CONCSOLO.WAV" TargetMode="External"/><Relationship Id="rId15" Type="http://schemas.openxmlformats.org/officeDocument/2006/relationships/audio" Target="file:///C:\Mes%20documents\Mes%20sites%20Web\Infodidac\Musi_H\LUTESOLO.WAV" TargetMode="External"/><Relationship Id="rId23" Type="http://schemas.openxmlformats.org/officeDocument/2006/relationships/audio" Target="file:///C:\Mes%20documents\Mes%20sites%20Web\Infodidac\Musi_H\CELOSOLO.WAV" TargetMode="External"/><Relationship Id="rId28" Type="http://schemas.openxmlformats.org/officeDocument/2006/relationships/image" Target="../media/image3.png"/><Relationship Id="rId10" Type="http://schemas.openxmlformats.org/officeDocument/2006/relationships/audio" Target="file:///C:\Mes%20documents\Mes%20sites%20Web\Infodidac\Musi_H\JEWSSOLO.WAV" TargetMode="External"/><Relationship Id="rId19" Type="http://schemas.openxmlformats.org/officeDocument/2006/relationships/audio" Target="file:///C:\Mes%20documents\Mes%20sites%20Web\Infodidac\Musi_H\TSAXSOLO.WAV" TargetMode="External"/><Relationship Id="rId4" Type="http://schemas.openxmlformats.org/officeDocument/2006/relationships/audio" Target="file:///C:\Mes%20documents\Mes%20sites%20Web\Infodidac\Musi_H\ZITHSOLO.WAV" TargetMode="External"/><Relationship Id="rId9" Type="http://schemas.openxmlformats.org/officeDocument/2006/relationships/audio" Target="file:///C:\Mes%20documents\Mes%20sites%20Web\Infodidac\Musi_H\PANPSOLO.WAV" TargetMode="External"/><Relationship Id="rId14" Type="http://schemas.openxmlformats.org/officeDocument/2006/relationships/audio" Target="file:///C:\Mes%20documents\Mes%20sites%20Web\Infodidac\Musi_H\OBOESOLO.WAV" TargetMode="External"/><Relationship Id="rId22" Type="http://schemas.openxmlformats.org/officeDocument/2006/relationships/audio" Target="file:///C:\Mes%20documents\Mes%20sites%20Web\Infodidac\Musi_H\VIBRSOLO.WAV" TargetMode="External"/><Relationship Id="rId27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DKITSOLO.WAV" TargetMode="External"/><Relationship Id="rId7" Type="http://schemas.openxmlformats.org/officeDocument/2006/relationships/image" Target="../media/image4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VILASOLO.WAV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3.bin"/><Relationship Id="rId4" Type="http://schemas.openxmlformats.org/officeDocument/2006/relationships/audio" Target="file:///C:\Mes%20documents\Mes%20sites%20Web\Infodidac\Musi_H\BANJSOLO.WAV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CONCSOLO.WAV" TargetMode="External"/><Relationship Id="rId7" Type="http://schemas.openxmlformats.org/officeDocument/2006/relationships/image" Target="../media/image7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ZITHSOLO.WAV" TargetMode="Externa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6.bin"/><Relationship Id="rId4" Type="http://schemas.openxmlformats.org/officeDocument/2006/relationships/audio" Target="file:///C:\Mes%20documents\Mes%20sites%20Web\Infodidac\Musi_H\CASTSOLO.WAV" TargetMode="Externa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SPINSOLO.WAV" TargetMode="External"/><Relationship Id="rId7" Type="http://schemas.openxmlformats.org/officeDocument/2006/relationships/image" Target="../media/image10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DJEMSOLO.WAV" TargetMode="Externa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9.bin"/><Relationship Id="rId4" Type="http://schemas.openxmlformats.org/officeDocument/2006/relationships/audio" Target="file:///C:\Mes%20documents\Mes%20sites%20Web\Infodidac\Musi_H\PANPSOLO.WAV" TargetMode="Externa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HARASOLO.WAV" TargetMode="External"/><Relationship Id="rId7" Type="http://schemas.openxmlformats.org/officeDocument/2006/relationships/image" Target="../media/image13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JEWSSOLO.WAV" TargetMode="Externa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12.bin"/><Relationship Id="rId4" Type="http://schemas.openxmlformats.org/officeDocument/2006/relationships/audio" Target="file:///C:\Mes%20documents\Mes%20sites%20Web\Infodidac\Musi_H\HARPSOLO.WAV" TargetMode="Externa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OBOESOLO.WAV" TargetMode="External"/><Relationship Id="rId7" Type="http://schemas.openxmlformats.org/officeDocument/2006/relationships/image" Target="../media/image16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HARMSOLO.WAV" TargetMode="Externa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15.bin"/><Relationship Id="rId4" Type="http://schemas.openxmlformats.org/officeDocument/2006/relationships/audio" Target="file:///C:\Mes%20documents\Mes%20sites%20Web\Infodidac\Musi_H\LUTESOLO.WAV" TargetMode="Externa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OCARSOLO.WAV" TargetMode="External"/><Relationship Id="rId7" Type="http://schemas.openxmlformats.org/officeDocument/2006/relationships/image" Target="../media/image19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MARASOLO.WAV" TargetMode="Externa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18.bin"/><Relationship Id="rId4" Type="http://schemas.openxmlformats.org/officeDocument/2006/relationships/audio" Target="file:///C:\Mes%20documents\Mes%20sites%20Web\Infodidac\Musi_H\CORNSOLO.WAV" TargetMode="External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TUBASOLO.WAV" TargetMode="External"/><Relationship Id="rId7" Type="http://schemas.openxmlformats.org/officeDocument/2006/relationships/image" Target="../media/image22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TSAXSOLO.WAV" TargetMode="Externa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21.bin"/><Relationship Id="rId4" Type="http://schemas.openxmlformats.org/officeDocument/2006/relationships/audio" Target="file:///C:\Mes%20documents\Mes%20sites%20Web\Infodidac\Musi_H\UKULSOLO.WAV" TargetMode="Externa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.png"/><Relationship Id="rId3" Type="http://schemas.openxmlformats.org/officeDocument/2006/relationships/audio" Target="file:///C:\Mes%20documents\Mes%20sites%20Web\Infodidac\Musi_H\CELOSOLO.WAV" TargetMode="External"/><Relationship Id="rId7" Type="http://schemas.openxmlformats.org/officeDocument/2006/relationships/image" Target="../media/image25.png"/><Relationship Id="rId12" Type="http://schemas.openxmlformats.org/officeDocument/2006/relationships/slide" Target="slide11.xml"/><Relationship Id="rId2" Type="http://schemas.openxmlformats.org/officeDocument/2006/relationships/audio" Target="file:///C:\Mes%20documents\Mes%20sites%20Web\Infodidac\Musi_H\VIBRSOLO.WAV" TargetMode="Externa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24.bin"/><Relationship Id="rId4" Type="http://schemas.openxmlformats.org/officeDocument/2006/relationships/audio" Target="file:///C:\Mes%20documents\Mes%20sites%20Web\Infodidac\Musi_H\ZAMPSOLO.WAV" TargetMode="Externa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file:///C:\Mes%20documents\Mes%20sites%20Web\Infodidac\Musi_H\SPINSOLO.WAV" TargetMode="External"/><Relationship Id="rId13" Type="http://schemas.openxmlformats.org/officeDocument/2006/relationships/audio" Target="file:///C:\Mes%20documents\Mes%20sites%20Web\Infodidac\Musi_H\HARMSOLO.WAV" TargetMode="External"/><Relationship Id="rId18" Type="http://schemas.openxmlformats.org/officeDocument/2006/relationships/audio" Target="file:///C:\Mes%20documents\Mes%20sites%20Web\Infodidac\Musi_H\CORNSOLO.WAV" TargetMode="External"/><Relationship Id="rId26" Type="http://schemas.openxmlformats.org/officeDocument/2006/relationships/slide" Target="slide3.xml"/><Relationship Id="rId3" Type="http://schemas.openxmlformats.org/officeDocument/2006/relationships/audio" Target="file:///C:\Mes%20documents\Mes%20sites%20Web\Infodidac\Musi_H\BANJSOLO.WAV" TargetMode="External"/><Relationship Id="rId21" Type="http://schemas.openxmlformats.org/officeDocument/2006/relationships/audio" Target="file:///C:\Mes%20documents\Mes%20sites%20Web\Infodidac\Musi_H\UKULSOLO.WAV" TargetMode="External"/><Relationship Id="rId34" Type="http://schemas.openxmlformats.org/officeDocument/2006/relationships/image" Target="../media/image2.png"/><Relationship Id="rId7" Type="http://schemas.openxmlformats.org/officeDocument/2006/relationships/audio" Target="file:///C:\Mes%20documents\Mes%20sites%20Web\Infodidac\Musi_H\DJEMSOLO.WAV" TargetMode="External"/><Relationship Id="rId12" Type="http://schemas.openxmlformats.org/officeDocument/2006/relationships/audio" Target="file:///C:\Mes%20documents\Mes%20sites%20Web\Infodidac\Musi_H\HARPSOLO.WAV" TargetMode="External"/><Relationship Id="rId17" Type="http://schemas.openxmlformats.org/officeDocument/2006/relationships/audio" Target="file:///C:\Mes%20documents\Mes%20sites%20Web\Infodidac\Musi_H\OCARSOLO.WAV" TargetMode="External"/><Relationship Id="rId25" Type="http://schemas.openxmlformats.org/officeDocument/2006/relationships/slideLayout" Target="../slideLayouts/slideLayout1.xml"/><Relationship Id="rId33" Type="http://schemas.openxmlformats.org/officeDocument/2006/relationships/slide" Target="slide10.xml"/><Relationship Id="rId2" Type="http://schemas.openxmlformats.org/officeDocument/2006/relationships/audio" Target="file:///C:\Mes%20documents\Mes%20sites%20Web\Infodidac\Musi_H\DKITSOLO.WAV" TargetMode="External"/><Relationship Id="rId16" Type="http://schemas.openxmlformats.org/officeDocument/2006/relationships/audio" Target="file:///C:\Mes%20documents\Mes%20sites%20Web\Infodidac\Musi_H\MARASOLO.WAV" TargetMode="External"/><Relationship Id="rId20" Type="http://schemas.openxmlformats.org/officeDocument/2006/relationships/audio" Target="file:///C:\Mes%20documents\Mes%20sites%20Web\Infodidac\Musi_H\TUBASOLO.WAV" TargetMode="External"/><Relationship Id="rId29" Type="http://schemas.openxmlformats.org/officeDocument/2006/relationships/slide" Target="slide7.xml"/><Relationship Id="rId1" Type="http://schemas.openxmlformats.org/officeDocument/2006/relationships/audio" Target="file:///C:\Mes%20documents\Mes%20sites%20Web\Infodidac\Musi_H\VILASOLO.WAV" TargetMode="External"/><Relationship Id="rId6" Type="http://schemas.openxmlformats.org/officeDocument/2006/relationships/audio" Target="file:///C:\Mes%20documents\Mes%20sites%20Web\Infodidac\Musi_H\CASTSOLO.WAV" TargetMode="External"/><Relationship Id="rId11" Type="http://schemas.openxmlformats.org/officeDocument/2006/relationships/audio" Target="file:///C:\Mes%20documents\Mes%20sites%20Web\Infodidac\Musi_H\HARASOLO.WAV" TargetMode="External"/><Relationship Id="rId24" Type="http://schemas.openxmlformats.org/officeDocument/2006/relationships/audio" Target="file:///C:\Mes%20documents\Mes%20sites%20Web\Infodidac\Musi_H\ZAMPSOLO.WAV" TargetMode="External"/><Relationship Id="rId32" Type="http://schemas.openxmlformats.org/officeDocument/2006/relationships/slide" Target="slide6.xml"/><Relationship Id="rId5" Type="http://schemas.openxmlformats.org/officeDocument/2006/relationships/audio" Target="file:///C:\Mes%20documents\Mes%20sites%20Web\Infodidac\Musi_H\CONCSOLO.WAV" TargetMode="External"/><Relationship Id="rId15" Type="http://schemas.openxmlformats.org/officeDocument/2006/relationships/audio" Target="file:///C:\Mes%20documents\Mes%20sites%20Web\Infodidac\Musi_H\LUTESOLO.WAV" TargetMode="External"/><Relationship Id="rId23" Type="http://schemas.openxmlformats.org/officeDocument/2006/relationships/audio" Target="file:///C:\Mes%20documents\Mes%20sites%20Web\Infodidac\Musi_H\CELOSOLO.WAV" TargetMode="External"/><Relationship Id="rId28" Type="http://schemas.openxmlformats.org/officeDocument/2006/relationships/slide" Target="slide5.xml"/><Relationship Id="rId10" Type="http://schemas.openxmlformats.org/officeDocument/2006/relationships/audio" Target="file:///C:\Mes%20documents\Mes%20sites%20Web\Infodidac\Musi_H\JEWSSOLO.WAV" TargetMode="External"/><Relationship Id="rId19" Type="http://schemas.openxmlformats.org/officeDocument/2006/relationships/audio" Target="file:///C:\Mes%20documents\Mes%20sites%20Web\Infodidac\Musi_H\TSAXSOLO.WAV" TargetMode="External"/><Relationship Id="rId31" Type="http://schemas.openxmlformats.org/officeDocument/2006/relationships/slide" Target="slide9.xml"/><Relationship Id="rId4" Type="http://schemas.openxmlformats.org/officeDocument/2006/relationships/audio" Target="file:///C:\Mes%20documents\Mes%20sites%20Web\Infodidac\Musi_H\ZITHSOLO.WAV" TargetMode="External"/><Relationship Id="rId9" Type="http://schemas.openxmlformats.org/officeDocument/2006/relationships/audio" Target="file:///C:\Mes%20documents\Mes%20sites%20Web\Infodidac\Musi_H\PANPSOLO.WAV" TargetMode="External"/><Relationship Id="rId14" Type="http://schemas.openxmlformats.org/officeDocument/2006/relationships/audio" Target="file:///C:\Mes%20documents\Mes%20sites%20Web\Infodidac\Musi_H\OBOESOLO.WAV" TargetMode="External"/><Relationship Id="rId22" Type="http://schemas.openxmlformats.org/officeDocument/2006/relationships/audio" Target="file:///C:\Mes%20documents\Mes%20sites%20Web\Infodidac\Musi_H\VIBRSOLO.WAV" TargetMode="External"/><Relationship Id="rId27" Type="http://schemas.openxmlformats.org/officeDocument/2006/relationships/slide" Target="slide4.xml"/><Relationship Id="rId30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Mes Documents\Musique\M Hachette\ATOZSCRN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635000"/>
            <a:ext cx="8128000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39738" y="1117600"/>
            <a:ext cx="24384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40000"/>
              </a:spcBef>
            </a:pPr>
            <a:r>
              <a:rPr lang="fr-CH" altLang="fr-FR" i="0"/>
              <a:t>1)    </a:t>
            </a:r>
            <a:r>
              <a:rPr lang="fr-FR" altLang="fr-FR" i="0"/>
              <a:t>a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2)    </a:t>
            </a:r>
            <a:r>
              <a:rPr lang="fr-FR" altLang="fr-FR" i="0"/>
              <a:t>b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3)    </a:t>
            </a:r>
            <a:r>
              <a:rPr lang="fr-FR" altLang="fr-FR" i="0"/>
              <a:t>b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4)    </a:t>
            </a:r>
            <a:r>
              <a:rPr lang="fr-FR" altLang="fr-FR" i="0"/>
              <a:t>c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5)    </a:t>
            </a:r>
            <a:r>
              <a:rPr lang="fr-FR" altLang="fr-FR" i="0"/>
              <a:t>c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6)    </a:t>
            </a:r>
            <a:r>
              <a:rPr lang="fr-FR" altLang="fr-FR" i="0"/>
              <a:t>c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7)    </a:t>
            </a:r>
            <a:r>
              <a:rPr lang="fr-FR" altLang="fr-FR" i="0"/>
              <a:t>d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8)    </a:t>
            </a:r>
            <a:r>
              <a:rPr lang="fr-FR" altLang="fr-FR" i="0"/>
              <a:t>é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9)    f…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10)  </a:t>
            </a:r>
            <a:r>
              <a:rPr lang="fr-FR" altLang="fr-FR" i="0"/>
              <a:t>g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11)  </a:t>
            </a:r>
            <a:r>
              <a:rPr lang="fr-FR" altLang="fr-FR" i="0"/>
              <a:t>h</a:t>
            </a:r>
            <a:r>
              <a:rPr lang="fr-CH" altLang="fr-FR" i="0"/>
              <a:t>…</a:t>
            </a:r>
            <a:endParaRPr lang="fr-FR" altLang="fr-FR" i="0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029200" y="114300"/>
            <a:ext cx="2209800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40000"/>
              </a:spcBef>
            </a:pPr>
            <a:r>
              <a:rPr lang="fr-CH" altLang="fr-FR" i="0"/>
              <a:t>12)   </a:t>
            </a:r>
            <a:r>
              <a:rPr lang="fr-FR" altLang="fr-FR" i="0"/>
              <a:t>h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13)   </a:t>
            </a:r>
            <a:r>
              <a:rPr lang="fr-FR" altLang="fr-FR" i="0"/>
              <a:t>h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14)   </a:t>
            </a:r>
            <a:r>
              <a:rPr lang="fr-FR" altLang="fr-FR" i="0"/>
              <a:t>h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15)   </a:t>
            </a:r>
            <a:r>
              <a:rPr lang="fr-FR" altLang="fr-FR" i="0"/>
              <a:t>l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16)   </a:t>
            </a:r>
            <a:r>
              <a:rPr lang="fr-FR" altLang="fr-FR" i="0"/>
              <a:t>m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17)   </a:t>
            </a:r>
            <a:r>
              <a:rPr lang="fr-FR" altLang="fr-FR" i="0"/>
              <a:t>o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18)   </a:t>
            </a:r>
            <a:r>
              <a:rPr lang="fr-FR" altLang="fr-FR" i="0"/>
              <a:t>p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19)   </a:t>
            </a:r>
            <a:r>
              <a:rPr lang="fr-FR" altLang="fr-FR" i="0"/>
              <a:t>s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20)   </a:t>
            </a:r>
            <a:r>
              <a:rPr lang="fr-FR" altLang="fr-FR" i="0"/>
              <a:t>t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21)   </a:t>
            </a:r>
            <a:r>
              <a:rPr lang="fr-FR" altLang="fr-FR" i="0"/>
              <a:t>u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22)   </a:t>
            </a:r>
            <a:r>
              <a:rPr lang="fr-FR" altLang="fr-FR" i="0"/>
              <a:t>v</a:t>
            </a:r>
            <a:r>
              <a:rPr lang="fr-CH" altLang="fr-FR" i="0"/>
              <a:t>…</a:t>
            </a:r>
            <a:endParaRPr lang="fr-FR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23)   </a:t>
            </a:r>
            <a:r>
              <a:rPr lang="fr-FR" altLang="fr-FR" i="0"/>
              <a:t>v</a:t>
            </a:r>
            <a:r>
              <a:rPr lang="fr-CH" altLang="fr-FR" i="0"/>
              <a:t>…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24)   z…</a:t>
            </a:r>
            <a:endParaRPr lang="fr-FR" altLang="fr-FR" i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52400" y="238125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>
                <a:solidFill>
                  <a:srgbClr val="800000"/>
                </a:solidFill>
              </a:rPr>
              <a:t>Les instruments de musique</a:t>
            </a:r>
            <a:endParaRPr lang="fr-FR" altLang="fr-FR" i="0">
              <a:solidFill>
                <a:srgbClr val="800000"/>
              </a:solidFill>
            </a:endParaRPr>
          </a:p>
        </p:txBody>
      </p:sp>
      <p:sp>
        <p:nvSpPr>
          <p:cNvPr id="1843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40" name="AutoShape 8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8455" name="VILASOLO.WAV">
            <a:hlinkClick r:id="" action="ppaction://media"/>
          </p:cNvPr>
          <p:cNvPicPr>
            <a:picLocks noChangeAspect="1" noChangeArrowheads="1"/>
          </p:cNvPicPr>
          <p:nvPr>
            <a:audioFile r:link="rId1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6" name="DKIT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7" name="BANJ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62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8" name="ZITH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19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9" name="CONCSOLO.WAV">
            <a:hlinkClick r:id="" action="ppaction://media"/>
          </p:cNvPr>
          <p:cNvPicPr>
            <a:picLocks noChangeAspect="1" noChangeArrowheads="1"/>
          </p:cNvPicPr>
          <p:nvPr>
            <a:audioFile r:link="rId5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52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0" name="CASTSOLO.WAV">
            <a:hlinkClick r:id="" action="ppaction://media"/>
          </p:cNvPr>
          <p:cNvPicPr>
            <a:picLocks noChangeAspect="1" noChangeArrowheads="1"/>
          </p:cNvPicPr>
          <p:nvPr>
            <a:audioFile r:link="rId6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86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1" name="DJEMSOLO.WAV">
            <a:hlinkClick r:id="" action="ppaction://media"/>
          </p:cNvPr>
          <p:cNvPicPr>
            <a:picLocks noChangeAspect="1" noChangeArrowheads="1"/>
          </p:cNvPicPr>
          <p:nvPr>
            <a:audioFile r:link="rId7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343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2" name="SPINSOLO.WAV">
            <a:hlinkClick r:id="" action="ppaction://media"/>
          </p:cNvPr>
          <p:cNvPicPr>
            <a:picLocks noChangeAspect="1" noChangeArrowheads="1"/>
          </p:cNvPicPr>
          <p:nvPr>
            <a:audioFile r:link="rId8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76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3" name="PANPSOLO.WAV">
            <a:hlinkClick r:id="" action="ppaction://media"/>
          </p:cNvPr>
          <p:cNvPicPr>
            <a:picLocks noChangeAspect="1" noChangeArrowheads="1"/>
          </p:cNvPicPr>
          <p:nvPr>
            <a:audioFile r:link="rId9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3721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4" name="JEWSSOLO.WAV">
            <a:hlinkClick r:id="" action="ppaction://media"/>
          </p:cNvPr>
          <p:cNvPicPr>
            <a:picLocks noChangeAspect="1" noChangeArrowheads="1"/>
          </p:cNvPicPr>
          <p:nvPr>
            <a:audioFile r:link="rId10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8801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5" name="HARASOLO.WAV">
            <a:hlinkClick r:id="" action="ppaction://media"/>
          </p:cNvPr>
          <p:cNvPicPr>
            <a:picLocks noChangeAspect="1" noChangeArrowheads="1"/>
          </p:cNvPicPr>
          <p:nvPr>
            <a:audioFile r:link="rId11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400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6" name="HARPSOLO.WAV">
            <a:hlinkClick r:id="" action="ppaction://media"/>
          </p:cNvPr>
          <p:cNvPicPr>
            <a:picLocks noChangeAspect="1" noChangeArrowheads="1"/>
          </p:cNvPicPr>
          <p:nvPr>
            <a:audioFile r:link="rId12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7" name="HARMSOLO.WAV">
            <a:hlinkClick r:id="" action="ppaction://media"/>
          </p:cNvPr>
          <p:cNvPicPr>
            <a:picLocks noChangeAspect="1" noChangeArrowheads="1"/>
          </p:cNvPicPr>
          <p:nvPr>
            <a:audioFile r:link="rId13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838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8" name="OBOESOLO.WAV">
            <a:hlinkClick r:id="" action="ppaction://media"/>
          </p:cNvPr>
          <p:cNvPicPr>
            <a:picLocks noChangeAspect="1" noChangeArrowheads="1"/>
          </p:cNvPicPr>
          <p:nvPr>
            <a:audioFile r:link="rId14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95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9" name="LUTESOLO.WAV">
            <a:hlinkClick r:id="" action="ppaction://media"/>
          </p:cNvPr>
          <p:cNvPicPr>
            <a:picLocks noChangeAspect="1" noChangeArrowheads="1"/>
          </p:cNvPicPr>
          <p:nvPr>
            <a:audioFile r:link="rId15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828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0" name="MARASOLO.WAV">
            <a:hlinkClick r:id="" action="ppaction://media"/>
          </p:cNvPr>
          <p:cNvPicPr>
            <a:picLocks noChangeAspect="1" noChangeArrowheads="1"/>
          </p:cNvPicPr>
          <p:nvPr>
            <a:audioFile r:link="rId16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62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1" name="OCARSOLO.WAV">
            <a:hlinkClick r:id="" action="ppaction://media"/>
          </p:cNvPr>
          <p:cNvPicPr>
            <a:picLocks noChangeAspect="1" noChangeArrowheads="1"/>
          </p:cNvPicPr>
          <p:nvPr>
            <a:audioFile r:link="rId17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95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2" name="CORNSOLO.WAV">
            <a:hlinkClick r:id="" action="ppaction://media"/>
          </p:cNvPr>
          <p:cNvPicPr>
            <a:picLocks noChangeAspect="1" noChangeArrowheads="1"/>
          </p:cNvPicPr>
          <p:nvPr>
            <a:audioFile r:link="rId18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9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3" name="TSAXSOLO.WAV">
            <a:hlinkClick r:id="" action="ppaction://media"/>
          </p:cNvPr>
          <p:cNvPicPr>
            <a:picLocks noChangeAspect="1" noChangeArrowheads="1"/>
          </p:cNvPicPr>
          <p:nvPr>
            <a:audioFile r:link="rId19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2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4" name="TUBASOLO.WAV">
            <a:hlinkClick r:id="" action="ppaction://media"/>
          </p:cNvPr>
          <p:cNvPicPr>
            <a:picLocks noChangeAspect="1" noChangeArrowheads="1"/>
          </p:cNvPicPr>
          <p:nvPr>
            <a:audioFile r:link="rId20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19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5" name="UKULSOLO.WAV">
            <a:hlinkClick r:id="" action="ppaction://media"/>
          </p:cNvPr>
          <p:cNvPicPr>
            <a:picLocks noChangeAspect="1" noChangeArrowheads="1"/>
          </p:cNvPicPr>
          <p:nvPr>
            <a:audioFile r:link="rId21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876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6" name="VIBRSOLO.WAV">
            <a:hlinkClick r:id="" action="ppaction://media"/>
          </p:cNvPr>
          <p:cNvPicPr>
            <a:picLocks noChangeAspect="1" noChangeArrowheads="1"/>
          </p:cNvPicPr>
          <p:nvPr>
            <a:audioFile r:link="rId22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435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7" name="CELOSOLO.WAV">
            <a:hlinkClick r:id="" action="ppaction://media"/>
          </p:cNvPr>
          <p:cNvPicPr>
            <a:picLocks noChangeAspect="1" noChangeArrowheads="1"/>
          </p:cNvPicPr>
          <p:nvPr>
            <a:audioFile r:link="rId23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943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8" name="ZAMPSOLO.WAV">
            <a:hlinkClick r:id="" action="ppaction://media"/>
          </p:cNvPr>
          <p:cNvPicPr>
            <a:picLocks noChangeAspect="1" noChangeArrowheads="1"/>
          </p:cNvPicPr>
          <p:nvPr>
            <a:audioFile r:link="rId24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477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7214121" y="6451600"/>
            <a:ext cx="936104" cy="344295"/>
            <a:chOff x="7812360" y="5435600"/>
            <a:chExt cx="936104" cy="34429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816850" y="5482696"/>
              <a:ext cx="292100" cy="267758"/>
            </a:xfrm>
            <a:prstGeom prst="rect">
              <a:avLst/>
            </a:prstGeom>
          </p:spPr>
        </p:pic>
        <p:cxnSp>
          <p:nvCxnSpPr>
            <p:cNvPr id="6" name="Connecteur droit 5"/>
            <p:cNvCxnSpPr/>
            <p:nvPr/>
          </p:nvCxnSpPr>
          <p:spPr bwMode="auto">
            <a:xfrm flipV="1">
              <a:off x="7838329" y="5517488"/>
              <a:ext cx="216024" cy="189177"/>
            </a:xfrm>
            <a:prstGeom prst="line">
              <a:avLst/>
            </a:prstGeom>
            <a:solidFill>
              <a:schemeClr val="accent1"/>
            </a:solidFill>
            <a:ln w="1206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Connecteur droit 38"/>
            <p:cNvCxnSpPr/>
            <p:nvPr/>
          </p:nvCxnSpPr>
          <p:spPr bwMode="auto">
            <a:xfrm flipH="1" flipV="1">
              <a:off x="7840710" y="5516030"/>
              <a:ext cx="216024" cy="189177"/>
            </a:xfrm>
            <a:prstGeom prst="line">
              <a:avLst/>
            </a:prstGeom>
            <a:solidFill>
              <a:schemeClr val="accent1"/>
            </a:solidFill>
            <a:ln w="1206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Connecteur droit avec flèche 8"/>
            <p:cNvCxnSpPr/>
            <p:nvPr/>
          </p:nvCxnSpPr>
          <p:spPr bwMode="auto">
            <a:xfrm flipH="1">
              <a:off x="8316416" y="5610618"/>
              <a:ext cx="14401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Connecteur droit avec flèche 41"/>
            <p:cNvCxnSpPr/>
            <p:nvPr/>
          </p:nvCxnSpPr>
          <p:spPr bwMode="auto">
            <a:xfrm>
              <a:off x="8538592" y="5610618"/>
              <a:ext cx="14401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ZoneTexte 9"/>
            <p:cNvSpPr txBox="1"/>
            <p:nvPr/>
          </p:nvSpPr>
          <p:spPr>
            <a:xfrm>
              <a:off x="7909233" y="5441341"/>
              <a:ext cx="442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600" b="1" dirty="0" smtClean="0"/>
                <a:t>=</a:t>
              </a:r>
              <a:endParaRPr lang="fr-CH" sz="1600" b="1" dirty="0"/>
            </a:p>
          </p:txBody>
        </p:sp>
        <p:sp>
          <p:nvSpPr>
            <p:cNvPr id="12" name="Rectangle à coins arrondis 11"/>
            <p:cNvSpPr/>
            <p:nvPr/>
          </p:nvSpPr>
          <p:spPr bwMode="auto">
            <a:xfrm>
              <a:off x="7812360" y="5435600"/>
              <a:ext cx="936104" cy="344295"/>
            </a:xfrm>
            <a:prstGeom prst="roundRect">
              <a:avLst/>
            </a:prstGeom>
            <a:noFill/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84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84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184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184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" fill="hold"/>
                                        <p:tgtEl>
                                          <p:spTgt spid="18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18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1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" fill="hold"/>
                                        <p:tgtEl>
                                          <p:spTgt spid="18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2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2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184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" fill="hold"/>
                                        <p:tgtEl>
                                          <p:spTgt spid="184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4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4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" fill="hold"/>
                                        <p:tgtEl>
                                          <p:spTgt spid="184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5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5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" fill="hold"/>
                                        <p:tgtEl>
                                          <p:spTgt spid="184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6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6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" fill="hold"/>
                                        <p:tgtEl>
                                          <p:spTgt spid="184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7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7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8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" fill="hold"/>
                                        <p:tgtEl>
                                          <p:spTgt spid="18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8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8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" fill="hold"/>
                                        <p:tgtEl>
                                          <p:spTgt spid="18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9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69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" fill="hold"/>
                                        <p:tgtEl>
                                          <p:spTgt spid="184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0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0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84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" fill="hold"/>
                                        <p:tgtEl>
                                          <p:spTgt spid="18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1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1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84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" fill="hold"/>
                                        <p:tgtEl>
                                          <p:spTgt spid="184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2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2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8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" fill="hold"/>
                                        <p:tgtEl>
                                          <p:spTgt spid="184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8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" fill="hold"/>
                                        <p:tgtEl>
                                          <p:spTgt spid="184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4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4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84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" fill="hold"/>
                                        <p:tgtEl>
                                          <p:spTgt spid="184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5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5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84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" fill="hold"/>
                                        <p:tgtEl>
                                          <p:spTgt spid="184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6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6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84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" fill="hold"/>
                                        <p:tgtEl>
                                          <p:spTgt spid="184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7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7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84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1" fill="hold"/>
                                        <p:tgtEl>
                                          <p:spTgt spid="184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8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7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1676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1) </a:t>
            </a:r>
            <a:r>
              <a:rPr lang="fr-FR" altLang="fr-FR" i="0"/>
              <a:t>alto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2) </a:t>
            </a:r>
            <a:r>
              <a:rPr lang="fr-FR" altLang="fr-FR" i="0"/>
              <a:t>batterie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3) </a:t>
            </a:r>
            <a:r>
              <a:rPr lang="fr-FR" altLang="fr-FR" i="0"/>
              <a:t>banjo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4124" name="Object 28"/>
          <p:cNvGraphicFramePr>
            <a:graphicFrameLocks noChangeAspect="1"/>
          </p:cNvGraphicFramePr>
          <p:nvPr/>
        </p:nvGraphicFramePr>
        <p:xfrm>
          <a:off x="4038600" y="838200"/>
          <a:ext cx="45339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Image Bitmap" r:id="rId6" imgW="4534293" imgH="1790476" progId="Paint.Picture">
                  <p:embed/>
                </p:oleObj>
              </mc:Choice>
              <mc:Fallback>
                <p:oleObj name="Image Bitmap" r:id="rId6" imgW="4534293" imgH="1790476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838200"/>
                        <a:ext cx="4533900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5" name="Object 29"/>
          <p:cNvGraphicFramePr>
            <a:graphicFrameLocks noChangeAspect="1"/>
          </p:cNvGraphicFramePr>
          <p:nvPr/>
        </p:nvGraphicFramePr>
        <p:xfrm>
          <a:off x="914400" y="3124200"/>
          <a:ext cx="253841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Image Bitmap" r:id="rId8" imgW="2537680" imgH="2591025" progId="Paint.Picture">
                  <p:embed/>
                </p:oleObj>
              </mc:Choice>
              <mc:Fallback>
                <p:oleObj name="Image Bitmap" r:id="rId8" imgW="2537680" imgH="2591025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124200"/>
                        <a:ext cx="253841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6" name="Object 30"/>
          <p:cNvGraphicFramePr>
            <a:graphicFrameLocks noChangeAspect="1"/>
          </p:cNvGraphicFramePr>
          <p:nvPr/>
        </p:nvGraphicFramePr>
        <p:xfrm>
          <a:off x="4800600" y="3429000"/>
          <a:ext cx="3397250" cy="211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Image Bitmap" r:id="rId10" imgW="4540952" imgH="2827265" progId="Paint.Picture">
                  <p:embed/>
                </p:oleObj>
              </mc:Choice>
              <mc:Fallback>
                <p:oleObj name="Image Bitmap" r:id="rId10" imgW="4540952" imgH="2827265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29000"/>
                        <a:ext cx="3397250" cy="211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9" name="AutoShape 3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30" name="AutoShape 34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4135" name="VILA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6" name="DKIT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7" name="BANJ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3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3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4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3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20574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4) </a:t>
            </a:r>
            <a:r>
              <a:rPr lang="fr-FR" altLang="fr-FR" i="0"/>
              <a:t>cithare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5) </a:t>
            </a:r>
            <a:r>
              <a:rPr lang="fr-FR" altLang="fr-FR" i="0"/>
              <a:t>concertina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6) </a:t>
            </a:r>
            <a:r>
              <a:rPr lang="fr-FR" altLang="fr-FR" i="0"/>
              <a:t>castagnettes</a:t>
            </a:r>
          </a:p>
          <a:p>
            <a:pPr algn="l">
              <a:spcBef>
                <a:spcPct val="50000"/>
              </a:spcBef>
            </a:pPr>
            <a:endParaRPr lang="fr-FR" altLang="fr-FR" i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5148" name="Object 28"/>
          <p:cNvGraphicFramePr>
            <a:graphicFrameLocks noChangeAspect="1"/>
          </p:cNvGraphicFramePr>
          <p:nvPr/>
        </p:nvGraphicFramePr>
        <p:xfrm>
          <a:off x="3962400" y="914400"/>
          <a:ext cx="4579938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Image Bitmap" r:id="rId6" imgW="4580017" imgH="2049958" progId="Paint.Picture">
                  <p:embed/>
                </p:oleObj>
              </mc:Choice>
              <mc:Fallback>
                <p:oleObj name="Image Bitmap" r:id="rId6" imgW="4580017" imgH="2049958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914400"/>
                        <a:ext cx="4579938" cy="204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9" name="Object 29"/>
          <p:cNvGraphicFramePr>
            <a:graphicFrameLocks noChangeAspect="1"/>
          </p:cNvGraphicFramePr>
          <p:nvPr/>
        </p:nvGraphicFramePr>
        <p:xfrm>
          <a:off x="304800" y="2971800"/>
          <a:ext cx="335280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Image Bitmap" r:id="rId8" imgW="3955123" imgH="2964437" progId="Paint.Picture">
                  <p:embed/>
                </p:oleObj>
              </mc:Choice>
              <mc:Fallback>
                <p:oleObj name="Image Bitmap" r:id="rId8" imgW="3955123" imgH="2964437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971800"/>
                        <a:ext cx="335280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0" name="Object 30"/>
          <p:cNvGraphicFramePr>
            <a:graphicFrameLocks noChangeAspect="1"/>
          </p:cNvGraphicFramePr>
          <p:nvPr/>
        </p:nvGraphicFramePr>
        <p:xfrm>
          <a:off x="5715000" y="3979863"/>
          <a:ext cx="2027238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Image Bitmap" r:id="rId10" imgW="3475021" imgH="2812024" progId="Paint.Picture">
                  <p:embed/>
                </p:oleObj>
              </mc:Choice>
              <mc:Fallback>
                <p:oleObj name="Image Bitmap" r:id="rId10" imgW="3475021" imgH="2812024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979863"/>
                        <a:ext cx="2027238" cy="163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1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52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5156" name="ZITH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7" name="CONC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8" name="CAST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5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5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5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2057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7) </a:t>
            </a:r>
            <a:r>
              <a:rPr lang="fr-FR" altLang="fr-FR" i="0"/>
              <a:t>djembe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8) </a:t>
            </a:r>
            <a:r>
              <a:rPr lang="fr-FR" altLang="fr-FR" i="0"/>
              <a:t>épinette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9) </a:t>
            </a:r>
            <a:r>
              <a:rPr lang="fr-FR" altLang="fr-FR" i="0"/>
              <a:t>flûte de pan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8220" name="Object 28"/>
          <p:cNvGraphicFramePr>
            <a:graphicFrameLocks noChangeAspect="1"/>
          </p:cNvGraphicFramePr>
          <p:nvPr/>
        </p:nvGraphicFramePr>
        <p:xfrm>
          <a:off x="5029200" y="609600"/>
          <a:ext cx="3070225" cy="302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Image Bitmap" r:id="rId6" imgW="3070476" imgH="3024762" progId="Paint.Picture">
                  <p:embed/>
                </p:oleObj>
              </mc:Choice>
              <mc:Fallback>
                <p:oleObj name="Image Bitmap" r:id="rId6" imgW="3070476" imgH="3024762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609600"/>
                        <a:ext cx="3070225" cy="302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1" name="Object 29"/>
          <p:cNvGraphicFramePr>
            <a:graphicFrameLocks noChangeAspect="1"/>
          </p:cNvGraphicFramePr>
          <p:nvPr/>
        </p:nvGraphicFramePr>
        <p:xfrm>
          <a:off x="914400" y="2955925"/>
          <a:ext cx="2843213" cy="269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Image Bitmap" r:id="rId8" imgW="3147333" imgH="2979048" progId="Paint.Picture">
                  <p:embed/>
                </p:oleObj>
              </mc:Choice>
              <mc:Fallback>
                <p:oleObj name="Image Bitmap" r:id="rId8" imgW="3147333" imgH="2979048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955925"/>
                        <a:ext cx="2843213" cy="269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2" name="Object 30"/>
          <p:cNvGraphicFramePr>
            <a:graphicFrameLocks noChangeAspect="1"/>
          </p:cNvGraphicFramePr>
          <p:nvPr/>
        </p:nvGraphicFramePr>
        <p:xfrm>
          <a:off x="5486400" y="4038600"/>
          <a:ext cx="2528888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Image Bitmap" r:id="rId10" imgW="3368332" imgH="2979048" progId="Paint.Picture">
                  <p:embed/>
                </p:oleObj>
              </mc:Choice>
              <mc:Fallback>
                <p:oleObj name="Image Bitmap" r:id="rId10" imgW="3368332" imgH="2979048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038600"/>
                        <a:ext cx="2528888" cy="223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3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24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8228" name="DJEM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9" name="SPIN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0" name="PANP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193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2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8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2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8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3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2057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10) </a:t>
            </a:r>
            <a:r>
              <a:rPr lang="fr-FR" altLang="fr-FR" i="0"/>
              <a:t>guimbarde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11) </a:t>
            </a:r>
            <a:r>
              <a:rPr lang="fr-FR" altLang="fr-FR" i="0"/>
              <a:t>harmonica</a:t>
            </a:r>
            <a:endParaRPr lang="fr-CH" altLang="fr-FR" i="0"/>
          </a:p>
          <a:p>
            <a:pPr algn="l">
              <a:spcBef>
                <a:spcPct val="50000"/>
              </a:spcBef>
            </a:pPr>
            <a:r>
              <a:rPr lang="fr-CH" altLang="fr-FR" i="0"/>
              <a:t>12) harpe</a:t>
            </a:r>
            <a:endParaRPr lang="fr-FR" altLang="fr-FR" i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9244" name="Object 28"/>
          <p:cNvGraphicFramePr>
            <a:graphicFrameLocks noChangeAspect="1"/>
          </p:cNvGraphicFramePr>
          <p:nvPr/>
        </p:nvGraphicFramePr>
        <p:xfrm>
          <a:off x="5849938" y="838200"/>
          <a:ext cx="170021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Image Bitmap" r:id="rId6" imgW="2819644" imgH="2956816" progId="Paint.Picture">
                  <p:embed/>
                </p:oleObj>
              </mc:Choice>
              <mc:Fallback>
                <p:oleObj name="Image Bitmap" r:id="rId6" imgW="2819644" imgH="2956816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838200"/>
                        <a:ext cx="1700212" cy="178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5" name="Object 29"/>
          <p:cNvGraphicFramePr>
            <a:graphicFrameLocks noChangeAspect="1"/>
          </p:cNvGraphicFramePr>
          <p:nvPr/>
        </p:nvGraphicFramePr>
        <p:xfrm>
          <a:off x="533400" y="2971800"/>
          <a:ext cx="2743200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Image Bitmap" r:id="rId8" imgW="3871296" imgH="1996613" progId="Paint.Picture">
                  <p:embed/>
                </p:oleObj>
              </mc:Choice>
              <mc:Fallback>
                <p:oleObj name="Image Bitmap" r:id="rId8" imgW="3871296" imgH="1996613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971800"/>
                        <a:ext cx="2743200" cy="141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6" name="Object 30"/>
          <p:cNvGraphicFramePr>
            <a:graphicFrameLocks noChangeAspect="1"/>
          </p:cNvGraphicFramePr>
          <p:nvPr/>
        </p:nvGraphicFramePr>
        <p:xfrm>
          <a:off x="4572000" y="3048000"/>
          <a:ext cx="2454275" cy="323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Image Bitmap" r:id="rId10" imgW="2453853" imgH="3231160" progId="Paint.Picture">
                  <p:embed/>
                </p:oleObj>
              </mc:Choice>
              <mc:Fallback>
                <p:oleObj name="Image Bitmap" r:id="rId10" imgW="2453853" imgH="3231160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048000"/>
                        <a:ext cx="2454275" cy="323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7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48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9252" name="JEWS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14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3" name="HARA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351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4" name="HARP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81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9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8600" y="685800"/>
            <a:ext cx="2209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13) </a:t>
            </a:r>
            <a:r>
              <a:rPr lang="fr-FR" altLang="fr-FR" i="0"/>
              <a:t>harmonium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14) </a:t>
            </a:r>
            <a:r>
              <a:rPr lang="fr-FR" altLang="fr-FR" i="0"/>
              <a:t>hautbois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15) </a:t>
            </a:r>
            <a:r>
              <a:rPr lang="fr-FR" altLang="fr-FR" i="0"/>
              <a:t>luth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5334000" y="228600"/>
          <a:ext cx="2989263" cy="330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Image Bitmap" r:id="rId6" imgW="2712381" imgH="2994920" progId="Paint.Picture">
                  <p:embed/>
                </p:oleObj>
              </mc:Choice>
              <mc:Fallback>
                <p:oleObj name="Image Bitmap" r:id="rId6" imgW="2712381" imgH="2994920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28600"/>
                        <a:ext cx="2989263" cy="330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9" name="Object 29"/>
          <p:cNvGraphicFramePr>
            <a:graphicFrameLocks noChangeAspect="1"/>
          </p:cNvGraphicFramePr>
          <p:nvPr/>
        </p:nvGraphicFramePr>
        <p:xfrm>
          <a:off x="685800" y="2971800"/>
          <a:ext cx="2362200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Image Bitmap" r:id="rId8" imgW="4115157" imgH="3063506" progId="Paint.Picture">
                  <p:embed/>
                </p:oleObj>
              </mc:Choice>
              <mc:Fallback>
                <p:oleObj name="Image Bitmap" r:id="rId8" imgW="4115157" imgH="3063506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971800"/>
                        <a:ext cx="2362200" cy="175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" name="Object 30"/>
          <p:cNvGraphicFramePr>
            <a:graphicFrameLocks noChangeAspect="1"/>
          </p:cNvGraphicFramePr>
          <p:nvPr/>
        </p:nvGraphicFramePr>
        <p:xfrm>
          <a:off x="4038600" y="3886200"/>
          <a:ext cx="2781300" cy="234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Image Bitmap" r:id="rId10" imgW="3580952" imgH="3017782" progId="Paint.Picture">
                  <p:embed/>
                </p:oleObj>
              </mc:Choice>
              <mc:Fallback>
                <p:oleObj name="Image Bitmap" r:id="rId10" imgW="3580952" imgH="3017782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886200"/>
                        <a:ext cx="2781300" cy="234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1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72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0276" name="HARM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38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7" name="OBOE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8" name="LUTE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05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0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0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1752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16) </a:t>
            </a:r>
            <a:r>
              <a:rPr lang="fr-FR" altLang="fr-FR" i="0"/>
              <a:t>maracas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17) </a:t>
            </a:r>
            <a:r>
              <a:rPr lang="fr-FR" altLang="fr-FR" i="0"/>
              <a:t>ocarina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18) </a:t>
            </a:r>
            <a:r>
              <a:rPr lang="fr-FR" altLang="fr-FR" i="0"/>
              <a:t>pistons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11292" name="Object 28"/>
          <p:cNvGraphicFramePr>
            <a:graphicFrameLocks noChangeAspect="1"/>
          </p:cNvGraphicFramePr>
          <p:nvPr/>
        </p:nvGraphicFramePr>
        <p:xfrm>
          <a:off x="5889625" y="304800"/>
          <a:ext cx="2538413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9" name="Image Bitmap" r:id="rId6" imgW="2865368" imgH="3010161" progId="Paint.Picture">
                  <p:embed/>
                </p:oleObj>
              </mc:Choice>
              <mc:Fallback>
                <p:oleObj name="Image Bitmap" r:id="rId6" imgW="2865368" imgH="3010161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25" y="304800"/>
                        <a:ext cx="2538413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3" name="Object 29"/>
          <p:cNvGraphicFramePr>
            <a:graphicFrameLocks noChangeAspect="1"/>
          </p:cNvGraphicFramePr>
          <p:nvPr/>
        </p:nvGraphicFramePr>
        <p:xfrm>
          <a:off x="609600" y="2743200"/>
          <a:ext cx="3124200" cy="210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Image Bitmap" r:id="rId8" imgW="3985605" imgH="2682472" progId="Paint.Picture">
                  <p:embed/>
                </p:oleObj>
              </mc:Choice>
              <mc:Fallback>
                <p:oleObj name="Image Bitmap" r:id="rId8" imgW="3985605" imgH="2682472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743200"/>
                        <a:ext cx="3124200" cy="210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4" name="Object 30"/>
          <p:cNvGraphicFramePr>
            <a:graphicFrameLocks noChangeAspect="1"/>
          </p:cNvGraphicFramePr>
          <p:nvPr/>
        </p:nvGraphicFramePr>
        <p:xfrm>
          <a:off x="4724400" y="4267200"/>
          <a:ext cx="3802063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Image Bitmap" r:id="rId10" imgW="4259949" imgH="2156190" progId="Paint.Picture">
                  <p:embed/>
                </p:oleObj>
              </mc:Choice>
              <mc:Fallback>
                <p:oleObj name="Image Bitmap" r:id="rId10" imgW="4259949" imgH="2156190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267200"/>
                        <a:ext cx="3802063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5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1296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1300" name="MARA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90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1" name="OCAR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2" name="CORN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0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1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0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1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0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04800" y="685800"/>
            <a:ext cx="2133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19) </a:t>
            </a:r>
            <a:r>
              <a:rPr lang="fr-FR" altLang="fr-FR" i="0"/>
              <a:t>saxophone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20) </a:t>
            </a:r>
            <a:r>
              <a:rPr lang="fr-FR" altLang="fr-FR" i="0"/>
              <a:t>tuba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21) </a:t>
            </a:r>
            <a:r>
              <a:rPr lang="fr-FR" altLang="fr-FR" i="0"/>
              <a:t>ukulele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12316" name="Object 28"/>
          <p:cNvGraphicFramePr>
            <a:graphicFrameLocks noChangeAspect="1"/>
          </p:cNvGraphicFramePr>
          <p:nvPr/>
        </p:nvGraphicFramePr>
        <p:xfrm>
          <a:off x="5715000" y="533400"/>
          <a:ext cx="2697163" cy="227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Image Bitmap" r:id="rId6" imgW="3459780" imgH="2911092" progId="Paint.Picture">
                  <p:embed/>
                </p:oleObj>
              </mc:Choice>
              <mc:Fallback>
                <p:oleObj name="Image Bitmap" r:id="rId6" imgW="3459780" imgH="2911092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33400"/>
                        <a:ext cx="2697163" cy="227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7" name="Object 29"/>
          <p:cNvGraphicFramePr>
            <a:graphicFrameLocks noChangeAspect="1"/>
          </p:cNvGraphicFramePr>
          <p:nvPr/>
        </p:nvGraphicFramePr>
        <p:xfrm>
          <a:off x="609600" y="2438400"/>
          <a:ext cx="3048000" cy="284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Image Bitmap" r:id="rId8" imgW="3200677" imgH="2986667" progId="Paint.Picture">
                  <p:embed/>
                </p:oleObj>
              </mc:Choice>
              <mc:Fallback>
                <p:oleObj name="Image Bitmap" r:id="rId8" imgW="3200677" imgH="2986667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048000" cy="284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8" name="Object 30"/>
          <p:cNvGraphicFramePr>
            <a:graphicFrameLocks noChangeAspect="1"/>
          </p:cNvGraphicFramePr>
          <p:nvPr/>
        </p:nvGraphicFramePr>
        <p:xfrm>
          <a:off x="4419600" y="3733800"/>
          <a:ext cx="4114800" cy="280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Image Bitmap" r:id="rId10" imgW="4435224" imgH="3024762" progId="Paint.Picture">
                  <p:embed/>
                </p:oleObj>
              </mc:Choice>
              <mc:Fallback>
                <p:oleObj name="Image Bitmap" r:id="rId10" imgW="4435224" imgH="3024762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733800"/>
                        <a:ext cx="4114800" cy="280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9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320" name="AutoShape 3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2324" name="TSAX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38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5" name="TUBA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371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6" name="UKUL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2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2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2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23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2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1000" y="685800"/>
            <a:ext cx="2133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H" altLang="fr-FR" i="0"/>
              <a:t>22) </a:t>
            </a:r>
            <a:r>
              <a:rPr lang="fr-FR" altLang="fr-FR" i="0"/>
              <a:t>vibraphone</a:t>
            </a:r>
          </a:p>
          <a:p>
            <a:pPr algn="l">
              <a:spcBef>
                <a:spcPct val="50000"/>
              </a:spcBef>
            </a:pPr>
            <a:r>
              <a:rPr lang="fr-CH" altLang="fr-FR" i="0"/>
              <a:t>23) </a:t>
            </a:r>
            <a:r>
              <a:rPr lang="fr-FR" altLang="fr-FR" i="0"/>
              <a:t>violoncelle</a:t>
            </a:r>
            <a:endParaRPr lang="fr-CH" altLang="fr-FR" i="0"/>
          </a:p>
          <a:p>
            <a:pPr algn="l">
              <a:spcBef>
                <a:spcPct val="50000"/>
              </a:spcBef>
            </a:pPr>
            <a:r>
              <a:rPr lang="fr-CH" altLang="fr-FR" i="0"/>
              <a:t>24) zampogna</a:t>
            </a:r>
            <a:endParaRPr lang="fr-FR" altLang="fr-FR" i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/>
              <a:t>Les instruments de musique</a:t>
            </a:r>
            <a:endParaRPr lang="fr-FR" altLang="fr-FR" i="0"/>
          </a:p>
        </p:txBody>
      </p:sp>
      <p:graphicFrame>
        <p:nvGraphicFramePr>
          <p:cNvPr id="13340" name="Object 28"/>
          <p:cNvGraphicFramePr>
            <a:graphicFrameLocks noChangeAspect="1"/>
          </p:cNvGraphicFramePr>
          <p:nvPr/>
        </p:nvGraphicFramePr>
        <p:xfrm>
          <a:off x="4800600" y="152400"/>
          <a:ext cx="3271838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Image Bitmap" r:id="rId6" imgW="2895238" imgH="2933333" progId="Paint.Picture">
                  <p:embed/>
                </p:oleObj>
              </mc:Choice>
              <mc:Fallback>
                <p:oleObj name="Image Bitmap" r:id="rId6" imgW="2895238" imgH="2933333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2400"/>
                        <a:ext cx="3271838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1" name="Object 29"/>
          <p:cNvGraphicFramePr>
            <a:graphicFrameLocks noChangeAspect="1"/>
          </p:cNvGraphicFramePr>
          <p:nvPr/>
        </p:nvGraphicFramePr>
        <p:xfrm>
          <a:off x="76200" y="2819400"/>
          <a:ext cx="411480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Image Bitmap" r:id="rId8" imgW="4648603" imgH="2384762" progId="Paint.Picture">
                  <p:embed/>
                </p:oleObj>
              </mc:Choice>
              <mc:Fallback>
                <p:oleObj name="Image Bitmap" r:id="rId8" imgW="4648603" imgH="2384762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819400"/>
                        <a:ext cx="4114800" cy="211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3" name="Object 31"/>
          <p:cNvGraphicFramePr>
            <a:graphicFrameLocks noChangeAspect="1"/>
          </p:cNvGraphicFramePr>
          <p:nvPr/>
        </p:nvGraphicFramePr>
        <p:xfrm>
          <a:off x="5410200" y="4038600"/>
          <a:ext cx="3124200" cy="233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Image Bitmap" r:id="rId10" imgW="3970364" imgH="2972058" progId="Paint.Picture">
                  <p:embed/>
                </p:oleObj>
              </mc:Choice>
              <mc:Fallback>
                <p:oleObj name="Image Bitmap" r:id="rId10" imgW="3970364" imgH="2972058" progId="Paint.Picture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038600"/>
                        <a:ext cx="3124200" cy="233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4" name="AutoShape 3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45" name="AutoShape 33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3349" name="VIBR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63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0" name="CELO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1" name="ZAMP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05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3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4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3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5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33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5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39738" y="1117600"/>
            <a:ext cx="24384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40000"/>
              </a:spcBef>
            </a:pPr>
            <a:r>
              <a:rPr lang="fr-CH" altLang="fr-FR" i="0"/>
              <a:t>1)  </a:t>
            </a:r>
            <a:r>
              <a:rPr lang="fr-FR" altLang="fr-FR" i="0"/>
              <a:t>alto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2)  </a:t>
            </a:r>
            <a:r>
              <a:rPr lang="fr-FR" altLang="fr-FR" i="0"/>
              <a:t>batterie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3)  </a:t>
            </a:r>
            <a:r>
              <a:rPr lang="fr-FR" altLang="fr-FR" i="0"/>
              <a:t>banjo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4)  </a:t>
            </a:r>
            <a:r>
              <a:rPr lang="fr-FR" altLang="fr-FR" i="0"/>
              <a:t>cithare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5)  </a:t>
            </a:r>
            <a:r>
              <a:rPr lang="fr-FR" altLang="fr-FR" i="0"/>
              <a:t>concertina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6)  </a:t>
            </a:r>
            <a:r>
              <a:rPr lang="fr-FR" altLang="fr-FR" i="0"/>
              <a:t>castagnettes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7)  </a:t>
            </a:r>
            <a:r>
              <a:rPr lang="fr-FR" altLang="fr-FR" i="0"/>
              <a:t>djembe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8)  </a:t>
            </a:r>
            <a:r>
              <a:rPr lang="fr-FR" altLang="fr-FR" i="0"/>
              <a:t>épinette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9)  f</a:t>
            </a:r>
            <a:r>
              <a:rPr lang="fr-FR" altLang="fr-FR" i="0"/>
              <a:t>lûte de pan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10) </a:t>
            </a:r>
            <a:r>
              <a:rPr lang="fr-FR" altLang="fr-FR" i="0"/>
              <a:t>guimbarde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11) </a:t>
            </a:r>
            <a:r>
              <a:rPr lang="fr-FR" altLang="fr-FR" i="0"/>
              <a:t>harmonica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029200" y="114300"/>
            <a:ext cx="2209800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40000"/>
              </a:spcBef>
            </a:pPr>
            <a:r>
              <a:rPr lang="fr-CH" altLang="fr-FR" i="0"/>
              <a:t>12) </a:t>
            </a:r>
            <a:r>
              <a:rPr lang="fr-FR" altLang="fr-FR" i="0"/>
              <a:t>harpe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13) </a:t>
            </a:r>
            <a:r>
              <a:rPr lang="fr-FR" altLang="fr-FR" i="0"/>
              <a:t>harmonium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14) </a:t>
            </a:r>
            <a:r>
              <a:rPr lang="fr-FR" altLang="fr-FR" i="0"/>
              <a:t>hautbois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15) </a:t>
            </a:r>
            <a:r>
              <a:rPr lang="fr-FR" altLang="fr-FR" i="0"/>
              <a:t>luth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16) </a:t>
            </a:r>
            <a:r>
              <a:rPr lang="fr-FR" altLang="fr-FR" i="0"/>
              <a:t>maracas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17) </a:t>
            </a:r>
            <a:r>
              <a:rPr lang="fr-FR" altLang="fr-FR" i="0"/>
              <a:t>ocarina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18) </a:t>
            </a:r>
            <a:r>
              <a:rPr lang="fr-FR" altLang="fr-FR" i="0"/>
              <a:t>pistons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19) </a:t>
            </a:r>
            <a:r>
              <a:rPr lang="fr-FR" altLang="fr-FR" i="0"/>
              <a:t>saxophone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20) </a:t>
            </a:r>
            <a:r>
              <a:rPr lang="fr-FR" altLang="fr-FR" i="0"/>
              <a:t>tuba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21) </a:t>
            </a:r>
            <a:r>
              <a:rPr lang="fr-FR" altLang="fr-FR" i="0"/>
              <a:t>ukulele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22) </a:t>
            </a:r>
            <a:r>
              <a:rPr lang="fr-FR" altLang="fr-FR" i="0"/>
              <a:t>vibraphone</a:t>
            </a:r>
          </a:p>
          <a:p>
            <a:pPr algn="l">
              <a:spcBef>
                <a:spcPct val="40000"/>
              </a:spcBef>
            </a:pPr>
            <a:r>
              <a:rPr lang="fr-CH" altLang="fr-FR" i="0"/>
              <a:t>23) </a:t>
            </a:r>
            <a:r>
              <a:rPr lang="fr-FR" altLang="fr-FR" i="0"/>
              <a:t>violoncelle</a:t>
            </a:r>
            <a:endParaRPr lang="fr-CH" altLang="fr-FR" i="0"/>
          </a:p>
          <a:p>
            <a:pPr algn="l">
              <a:spcBef>
                <a:spcPct val="40000"/>
              </a:spcBef>
            </a:pPr>
            <a:r>
              <a:rPr lang="fr-CH" altLang="fr-FR" i="0"/>
              <a:t>24) zampogna</a:t>
            </a:r>
            <a:endParaRPr lang="fr-FR" altLang="fr-FR" i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52400" y="238125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altLang="fr-FR" sz="2800" b="1" i="0" u="sng">
                <a:solidFill>
                  <a:srgbClr val="800000"/>
                </a:solidFill>
              </a:rPr>
              <a:t>Les instruments de musique</a:t>
            </a:r>
            <a:endParaRPr lang="fr-FR" altLang="fr-FR" i="0">
              <a:solidFill>
                <a:srgbClr val="800000"/>
              </a:solidFill>
            </a:endParaRPr>
          </a:p>
        </p:txBody>
      </p:sp>
      <p:sp>
        <p:nvSpPr>
          <p:cNvPr id="16415" name="AutoShape 31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487738" y="17018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>
            <a:off x="3352800" y="1219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17" name="AutoShape 3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05800" y="6553200"/>
            <a:ext cx="304800" cy="152400"/>
          </a:xfrm>
          <a:prstGeom prst="actionButtonForwardNex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18" name="AutoShape 3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152400"/>
          </a:xfrm>
          <a:prstGeom prst="actionButtonHome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19" name="AutoShape 35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5200" y="32766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20" name="Line 36"/>
          <p:cNvSpPr>
            <a:spLocks noChangeShapeType="1"/>
          </p:cNvSpPr>
          <p:nvPr/>
        </p:nvSpPr>
        <p:spPr bwMode="auto">
          <a:xfrm>
            <a:off x="3370263" y="279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21" name="AutoShape 37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5200" y="48006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3370263" y="4318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23" name="AutoShape 39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7063" y="1211263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8112125" y="72866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25" name="AutoShape 41">
            <a:hlinkClick r:id="rId3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7063" y="2811463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26" name="Line 42"/>
          <p:cNvSpPr>
            <a:spLocks noChangeShapeType="1"/>
          </p:cNvSpPr>
          <p:nvPr/>
        </p:nvSpPr>
        <p:spPr bwMode="auto">
          <a:xfrm>
            <a:off x="8112125" y="232886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27" name="AutoShape 43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7063" y="4259263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28" name="Line 44"/>
          <p:cNvSpPr>
            <a:spLocks noChangeShapeType="1"/>
          </p:cNvSpPr>
          <p:nvPr/>
        </p:nvSpPr>
        <p:spPr bwMode="auto">
          <a:xfrm>
            <a:off x="8112125" y="377666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29" name="AutoShape 45">
            <a:hlinkClick r:id="rId3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05200" y="60960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31" name="Line 47"/>
          <p:cNvSpPr>
            <a:spLocks noChangeShapeType="1"/>
          </p:cNvSpPr>
          <p:nvPr/>
        </p:nvSpPr>
        <p:spPr bwMode="auto">
          <a:xfrm>
            <a:off x="3378200" y="588486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32" name="AutoShape 48">
            <a:hlinkClick r:id="rId3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57912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33" name="Line 49"/>
          <p:cNvSpPr>
            <a:spLocks noChangeShapeType="1"/>
          </p:cNvSpPr>
          <p:nvPr/>
        </p:nvSpPr>
        <p:spPr bwMode="auto">
          <a:xfrm>
            <a:off x="8094663" y="5308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pic>
        <p:nvPicPr>
          <p:cNvPr id="16461" name="VILASOLO.WAV">
            <a:hlinkClick r:id="" action="ppaction://media"/>
          </p:cNvPr>
          <p:cNvPicPr>
            <a:picLocks noChangeAspect="1" noChangeArrowheads="1"/>
          </p:cNvPicPr>
          <p:nvPr>
            <a:audioFile r:link="rId1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1219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2" name="DKITSOLO.WAV">
            <a:hlinkClick r:id="" action="ppaction://media"/>
          </p:cNvPr>
          <p:cNvPicPr>
            <a:picLocks noChangeAspect="1" noChangeArrowheads="1"/>
          </p:cNvPicPr>
          <p:nvPr>
            <a:audioFile r:link="rId2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1752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3" name="BANJSOLO.WAV">
            <a:hlinkClick r:id="" action="ppaction://media"/>
          </p:cNvPr>
          <p:cNvPicPr>
            <a:picLocks noChangeAspect="1" noChangeArrowheads="1"/>
          </p:cNvPicPr>
          <p:nvPr>
            <a:audioFile r:link="rId3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2286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4" name="ZITHSOLO.WAV">
            <a:hlinkClick r:id="" action="ppaction://media"/>
          </p:cNvPr>
          <p:cNvPicPr>
            <a:picLocks noChangeAspect="1" noChangeArrowheads="1"/>
          </p:cNvPicPr>
          <p:nvPr>
            <a:audioFile r:link="rId4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2743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5" name="CONCSOLO.WAV">
            <a:hlinkClick r:id="" action="ppaction://media"/>
          </p:cNvPr>
          <p:cNvPicPr>
            <a:picLocks noChangeAspect="1" noChangeArrowheads="1"/>
          </p:cNvPicPr>
          <p:nvPr>
            <a:audioFile r:link="rId5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3276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6" name="CASTSOLO.WAV">
            <a:hlinkClick r:id="" action="ppaction://media"/>
          </p:cNvPr>
          <p:cNvPicPr>
            <a:picLocks noChangeAspect="1" noChangeArrowheads="1"/>
          </p:cNvPicPr>
          <p:nvPr>
            <a:audioFile r:link="rId6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3810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7" name="DJEMSOLO.WAV">
            <a:hlinkClick r:id="" action="ppaction://media"/>
          </p:cNvPr>
          <p:cNvPicPr>
            <a:picLocks noChangeAspect="1" noChangeArrowheads="1"/>
          </p:cNvPicPr>
          <p:nvPr>
            <a:audioFile r:link="rId7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4267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8" name="SPINSOLO.WAV">
            <a:hlinkClick r:id="" action="ppaction://media"/>
          </p:cNvPr>
          <p:cNvPicPr>
            <a:picLocks noChangeAspect="1" noChangeArrowheads="1"/>
          </p:cNvPicPr>
          <p:nvPr>
            <a:audioFile r:link="rId8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4800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69" name="PANPSOLO.WAV">
            <a:hlinkClick r:id="" action="ppaction://media"/>
          </p:cNvPr>
          <p:cNvPicPr>
            <a:picLocks noChangeAspect="1" noChangeArrowheads="1"/>
          </p:cNvPicPr>
          <p:nvPr>
            <a:audioFile r:link="rId9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5359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0" name="JEWSSOLO.WAV">
            <a:hlinkClick r:id="" action="ppaction://media"/>
          </p:cNvPr>
          <p:cNvPicPr>
            <a:picLocks noChangeAspect="1" noChangeArrowheads="1"/>
          </p:cNvPicPr>
          <p:nvPr>
            <a:audioFile r:link="rId10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5867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1" name="HARASOLO.WAV">
            <a:hlinkClick r:id="" action="ppaction://media"/>
          </p:cNvPr>
          <p:cNvPicPr>
            <a:picLocks noChangeAspect="1" noChangeArrowheads="1"/>
          </p:cNvPicPr>
          <p:nvPr>
            <a:audioFile r:link="rId11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6324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2" name="HARPSOLO.WAV">
            <a:hlinkClick r:id="" action="ppaction://media"/>
          </p:cNvPr>
          <p:cNvPicPr>
            <a:picLocks noChangeAspect="1" noChangeArrowheads="1"/>
          </p:cNvPicPr>
          <p:nvPr>
            <a:audioFile r:link="rId12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228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3" name="HARMSOLO.WAV">
            <a:hlinkClick r:id="" action="ppaction://media"/>
          </p:cNvPr>
          <p:cNvPicPr>
            <a:picLocks noChangeAspect="1" noChangeArrowheads="1"/>
          </p:cNvPicPr>
          <p:nvPr>
            <a:audioFile r:link="rId13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762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4" name="OBOESOLO.WAV">
            <a:hlinkClick r:id="" action="ppaction://media"/>
          </p:cNvPr>
          <p:cNvPicPr>
            <a:picLocks noChangeAspect="1" noChangeArrowheads="1"/>
          </p:cNvPicPr>
          <p:nvPr>
            <a:audioFile r:link="rId14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1219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5" name="LUTESOLO.WAV">
            <a:hlinkClick r:id="" action="ppaction://media"/>
          </p:cNvPr>
          <p:cNvPicPr>
            <a:picLocks noChangeAspect="1" noChangeArrowheads="1"/>
          </p:cNvPicPr>
          <p:nvPr>
            <a:audioFile r:link="rId15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1752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6" name="MARASOLO.WAV">
            <a:hlinkClick r:id="" action="ppaction://media"/>
          </p:cNvPr>
          <p:cNvPicPr>
            <a:picLocks noChangeAspect="1" noChangeArrowheads="1"/>
          </p:cNvPicPr>
          <p:nvPr>
            <a:audioFile r:link="rId16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2286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7" name="OCARSOLO.WAV">
            <a:hlinkClick r:id="" action="ppaction://media"/>
          </p:cNvPr>
          <p:cNvPicPr>
            <a:picLocks noChangeAspect="1" noChangeArrowheads="1"/>
          </p:cNvPicPr>
          <p:nvPr>
            <a:audioFile r:link="rId17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2743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8" name="CORNSOLO.WAV">
            <a:hlinkClick r:id="" action="ppaction://media"/>
          </p:cNvPr>
          <p:cNvPicPr>
            <a:picLocks noChangeAspect="1" noChangeArrowheads="1"/>
          </p:cNvPicPr>
          <p:nvPr>
            <a:audioFile r:link="rId18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3276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79" name="TSAXSOLO.WAV">
            <a:hlinkClick r:id="" action="ppaction://media"/>
          </p:cNvPr>
          <p:cNvPicPr>
            <a:picLocks noChangeAspect="1" noChangeArrowheads="1"/>
          </p:cNvPicPr>
          <p:nvPr>
            <a:audioFile r:link="rId19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38100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0" name="TUBASOLO.WAV">
            <a:hlinkClick r:id="" action="ppaction://media"/>
          </p:cNvPr>
          <p:cNvPicPr>
            <a:picLocks noChangeAspect="1" noChangeArrowheads="1"/>
          </p:cNvPicPr>
          <p:nvPr>
            <a:audioFile r:link="rId20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42672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1" name="UKULSOLO.WAV">
            <a:hlinkClick r:id="" action="ppaction://media"/>
          </p:cNvPr>
          <p:cNvPicPr>
            <a:picLocks noChangeAspect="1" noChangeArrowheads="1"/>
          </p:cNvPicPr>
          <p:nvPr>
            <a:audioFile r:link="rId21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48006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2" name="VIBRSOLO.WAV">
            <a:hlinkClick r:id="" action="ppaction://media"/>
          </p:cNvPr>
          <p:cNvPicPr>
            <a:picLocks noChangeAspect="1" noChangeArrowheads="1"/>
          </p:cNvPicPr>
          <p:nvPr>
            <a:audioFile r:link="rId22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5359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3" name="CELOSOLO.WAV">
            <a:hlinkClick r:id="" action="ppaction://media"/>
          </p:cNvPr>
          <p:cNvPicPr>
            <a:picLocks noChangeAspect="1" noChangeArrowheads="1"/>
          </p:cNvPicPr>
          <p:nvPr>
            <a:audioFile r:link="rId23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58674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4" name="ZAMPSOLO.WAV">
            <a:hlinkClick r:id="" action="ppaction://media"/>
          </p:cNvPr>
          <p:cNvPicPr>
            <a:picLocks noChangeAspect="1" noChangeArrowheads="1"/>
          </p:cNvPicPr>
          <p:nvPr>
            <a:audioFile r:link="rId24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6400800"/>
            <a:ext cx="2444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5" name="AutoShape 101">
            <a:hlinkClick r:id="rId3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228600"/>
            <a:ext cx="533400" cy="228600"/>
          </a:xfrm>
          <a:prstGeom prst="actionButtonDocumen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87" name="Line 103"/>
          <p:cNvSpPr>
            <a:spLocks noChangeShapeType="1"/>
          </p:cNvSpPr>
          <p:nvPr/>
        </p:nvSpPr>
        <p:spPr bwMode="auto">
          <a:xfrm>
            <a:off x="8102600" y="11906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6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64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164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164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" fill="hold"/>
                                        <p:tgtEl>
                                          <p:spTgt spid="164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6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6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164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" fill="hold"/>
                                        <p:tgtEl>
                                          <p:spTgt spid="16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8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8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16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9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69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" fill="hold"/>
                                        <p:tgtEl>
                                          <p:spTgt spid="164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0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0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4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" fill="hold"/>
                                        <p:tgtEl>
                                          <p:spTgt spid="16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1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1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4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" fill="hold"/>
                                        <p:tgtEl>
                                          <p:spTgt spid="164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2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2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" fill="hold"/>
                                        <p:tgtEl>
                                          <p:spTgt spid="164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3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3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" fill="hold"/>
                                        <p:tgtEl>
                                          <p:spTgt spid="164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4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4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4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" fill="hold"/>
                                        <p:tgtEl>
                                          <p:spTgt spid="164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4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" fill="hold"/>
                                        <p:tgtEl>
                                          <p:spTgt spid="164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6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6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64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" fill="hold"/>
                                        <p:tgtEl>
                                          <p:spTgt spid="164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7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7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64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" fill="hold"/>
                                        <p:tgtEl>
                                          <p:spTgt spid="164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8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8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64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" fill="hold"/>
                                        <p:tgtEl>
                                          <p:spTgt spid="164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9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79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4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" fill="hold"/>
                                        <p:tgtEl>
                                          <p:spTgt spid="164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80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80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4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" fill="hold"/>
                                        <p:tgtEl>
                                          <p:spTgt spid="164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81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81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" fill="hold"/>
                                        <p:tgtEl>
                                          <p:spTgt spid="164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82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82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" fill="hold"/>
                                        <p:tgtEl>
                                          <p:spTgt spid="164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83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83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1" fill="hold"/>
                                        <p:tgtEl>
                                          <p:spTgt spid="164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84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8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Mes Documents\Musique\M Hachette\ATOZSCRN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635000"/>
            <a:ext cx="8128000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429000" y="1981200"/>
            <a:ext cx="2362200" cy="36576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6000" b="1" i="0">
                <a:solidFill>
                  <a:schemeClr val="accent2"/>
                </a:solidFill>
              </a:rPr>
              <a:t>F I N</a:t>
            </a:r>
            <a:endParaRPr lang="fr-FR" altLang="fr-FR" sz="6000" b="1" i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289</Words>
  <Application>Microsoft Office PowerPoint</Application>
  <PresentationFormat>Affichage à l'écran (4:3)</PresentationFormat>
  <Paragraphs>84</Paragraphs>
  <Slides>12</Slides>
  <Notes>0</Notes>
  <HiddenSlides>0</HiddenSlides>
  <MMClips>72</MMClips>
  <ScaleCrop>false</ScaleCrop>
  <HeadingPairs>
    <vt:vector size="8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Times New Roman</vt:lpstr>
      <vt:lpstr>Modèle par défaut</vt:lpstr>
      <vt:lpstr>Image Bitmap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SPES</dc:creator>
  <cp:lastModifiedBy>Yvan Péguiron</cp:lastModifiedBy>
  <cp:revision>56</cp:revision>
  <dcterms:created xsi:type="dcterms:W3CDTF">2000-12-11T00:29:51Z</dcterms:created>
  <dcterms:modified xsi:type="dcterms:W3CDTF">2014-11-27T21:58:00Z</dcterms:modified>
</cp:coreProperties>
</file>